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68" r:id="rId7"/>
    <p:sldId id="260" r:id="rId8"/>
    <p:sldId id="262" r:id="rId9"/>
    <p:sldId id="265" r:id="rId10"/>
    <p:sldId id="263" r:id="rId11"/>
    <p:sldId id="266" r:id="rId12"/>
    <p:sldId id="267" r:id="rId13"/>
    <p:sldId id="25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van Schaijk" initials="KvS" lastIdx="2" clrIdx="0">
    <p:extLst>
      <p:ext uri="{19B8F6BF-5375-455C-9EA6-DF929625EA0E}">
        <p15:presenceInfo xmlns:p15="http://schemas.microsoft.com/office/powerpoint/2012/main" userId="5b11e12f66ca96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van Schaijk" userId="5b11e12f66ca96e1" providerId="LiveId" clId="{4DFE3DA8-E917-45D7-93EE-CD006E374C6B}"/>
    <pc:docChg chg="custSel">
      <pc:chgData name="Kevin van Schaijk" userId="5b11e12f66ca96e1" providerId="LiveId" clId="{4DFE3DA8-E917-45D7-93EE-CD006E374C6B}" dt="2019-09-10T08:47:00.690" v="1" actId="1592"/>
      <pc:docMkLst>
        <pc:docMk/>
      </pc:docMkLst>
      <pc:sldChg chg="delCm">
        <pc:chgData name="Kevin van Schaijk" userId="5b11e12f66ca96e1" providerId="LiveId" clId="{4DFE3DA8-E917-45D7-93EE-CD006E374C6B}" dt="2019-09-10T08:46:55.950" v="0" actId="1592"/>
        <pc:sldMkLst>
          <pc:docMk/>
          <pc:sldMk cId="1509879087" sldId="270"/>
        </pc:sldMkLst>
      </pc:sldChg>
      <pc:sldChg chg="delCm">
        <pc:chgData name="Kevin van Schaijk" userId="5b11e12f66ca96e1" providerId="LiveId" clId="{4DFE3DA8-E917-45D7-93EE-CD006E374C6B}" dt="2019-09-10T08:47:00.690" v="1" actId="1592"/>
        <pc:sldMkLst>
          <pc:docMk/>
          <pc:sldMk cId="340310445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36AC-5C24-48F4-A226-768983B3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25649A-99E0-4DC7-BE39-2111AFD67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F4A4C-B1A5-4C94-98AE-6E5D29CD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DB2AFC-6EB7-4938-B4F9-1BC78686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1E96C5-731E-4121-9153-445E83FD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962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6D8C-1584-4194-92AC-E53607C0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590C102-F7C6-46F2-B369-33281FBCE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1C3FF5-7509-4836-A3EA-A48EEF55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213803-7B48-43AB-A579-A4090C0B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B246C0-493E-44C5-9587-00F8519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05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5ABC139-BF33-44C4-A244-309E2759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6D3587-D21B-4927-9554-02ECB120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E649C-2394-4839-88E2-B902F4B0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31E77A-7FEF-4E9E-A073-4C003166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CE6221-9EFF-4FEA-BDBD-8AB2DC2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042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0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289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76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42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867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2953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1192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90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37AD-D25B-445A-9321-F12E369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6B70-6E2C-497F-9C4E-50648121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99B63C-83E4-4A8A-BF28-3E93C31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8C4F84-8CDF-4256-9362-8CF2314E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420DF8-7056-46D0-9D58-AA964B5B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161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4487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5803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4971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35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065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858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2128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0195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006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7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89C16-F90D-44E6-9BEE-99D6A860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E4DA42-15D2-4C9F-804D-E5DB197C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6D481-1E91-4D6C-87EE-8D9331B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8532CF-5DE7-4CE7-A275-3C7EE1B4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1DE683-CFEC-4D98-8D52-4163A80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5038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5779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73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300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01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DE29E-8E6D-478D-B290-3D7D56DE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923023-3DFF-4131-BEC0-93A21B360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C25EDA-5299-4317-AED6-FC19F11B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A6D4D2-5C83-49C6-9EEF-466ECD0F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123EF2-73E0-440A-8806-B6E276A6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344557F-A222-4F9D-8C39-3C0458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65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4463-215A-44BC-9D6F-D0358A22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7E67C3-0458-4144-BB72-5CE7D1D8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B1CBDE6-798B-4791-AC2B-A5F205B3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1F41ACC-3416-48F6-A0DA-E8AEC78AA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0B3C96F-5055-462B-B168-02BED5B5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A2818B6-FC20-474B-ADB5-958B3ADF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6FFF0BB-F316-44FA-84DB-5D9E90DC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ABA908D-E39B-4AF2-8DFF-7F50F4D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8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9231B-7171-4CF0-96B4-4CB3748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A375CF-E351-495B-A5F1-7D89F7F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499802-3F1C-4C99-AC58-154E6673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CAF8D9A-4128-465C-9432-D243255E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740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CE864C-4CA0-4693-93A5-04E934BE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07D062C-B58C-4917-AC5D-052E32B0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9FFA-9D64-4683-A8FC-61BE69BF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932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07A1-B0EF-4D38-B5B9-97053601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F91ECA-36AE-4CD3-8D2D-0F739F8B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721128-084E-4E0E-AC7F-F3F21DDF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9274E0-1D00-447D-B08A-AAD60093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CDB0CD5-D432-4439-9F4B-A59E0F4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EE9655-235F-4AE3-B773-CB5924AD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70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A0D7F-4E63-45FF-8F2E-810FBC7C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9948DB-8872-4A09-BE3A-C9B6DB72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7FBFD11-31EC-4E17-A3C9-D3D7CFF9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5458A8-0B90-43D2-B28D-5C48E42D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5260AB-51F4-4CE3-AEF4-886AF438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828E8D-1947-469D-9351-ADE31C6D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7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607934-6C7C-423D-ADD4-7D2CDAF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61DF09-2DCB-471A-B4E6-171B86AF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9AA9A2-57D0-466C-A371-4E9BF332A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A7CC04-B6F3-4766-8A87-A95EADBDF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BD2245-A21E-4092-BBF4-71134674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43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64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45E-DC0F-436B-AB0B-70D020C981F1}" type="datetimeFigureOut">
              <a:rPr lang="nl-NL" smtClean="0"/>
              <a:t>10-9-2019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3F84-B275-40ED-8FFB-42A13154E69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2193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deleechkamp.nl/wp-content/uploads/2017/04/vlaggen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Afbeelding 40" descr="Afbeelding met buiten, persoon, boom, grond&#10;&#10;Automatisch gegenereerde beschrijving">
            <a:extLst>
              <a:ext uri="{FF2B5EF4-FFF2-40B4-BE49-F238E27FC236}">
                <a16:creationId xmlns:a16="http://schemas.microsoft.com/office/drawing/2014/main" id="{DDC85C05-6D06-49A1-9FFA-1C02B31E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92F411-9991-4A97-AD94-E41E9D244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nl-NL" sz="5400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Augmented </a:t>
            </a:r>
            <a:r>
              <a:rPr lang="nl-NL" sz="5400" b="1" dirty="0">
                <a:solidFill>
                  <a:srgbClr val="FFFFFF"/>
                </a:solidFill>
                <a:latin typeface="Abadi Extra Light" panose="020B0604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Reality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0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fbeelding 3" descr="Afbeelding met gebouw, buiten, persoon, weg&#10;&#10;Automatisch gegenereerde beschrijving">
            <a:extLst>
              <a:ext uri="{FF2B5EF4-FFF2-40B4-BE49-F238E27FC236}">
                <a16:creationId xmlns:a16="http://schemas.microsoft.com/office/drawing/2014/main" id="{000CD9F9-333B-41B8-8E13-85ECDBB6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ACE8B267-CD2E-4CAC-B656-57E2E74BEB79}"/>
              </a:ext>
            </a:extLst>
          </p:cNvPr>
          <p:cNvSpPr txBox="1">
            <a:spLocks/>
          </p:cNvSpPr>
          <p:nvPr/>
        </p:nvSpPr>
        <p:spPr>
          <a:xfrm>
            <a:off x="2280450" y="3485308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informatie is te beluisteren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DFA20-E14C-4094-BF4B-A0E8F4BC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Afbeelding 11" descr="Afbeelding met persoon, gebouw, mensen, scène&#10;&#10;Automatisch gegenereerde beschrijving">
            <a:extLst>
              <a:ext uri="{FF2B5EF4-FFF2-40B4-BE49-F238E27FC236}">
                <a16:creationId xmlns:a16="http://schemas.microsoft.com/office/drawing/2014/main" id="{85B296F0-9044-4C2F-95DE-1940898B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81456041-2560-4912-A2DD-EF729F901AB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Onze spraak assistent leest de informatie in de gewenste taal voor</a:t>
            </a:r>
            <a:endParaRPr lang="nl-NL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D73CEDC-F214-479B-9A6C-C62FA954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14120103-32E9-45A8-B1AC-A43363B6F269}"/>
              </a:ext>
            </a:extLst>
          </p:cNvPr>
          <p:cNvSpPr txBox="1"/>
          <p:nvPr/>
        </p:nvSpPr>
        <p:spPr>
          <a:xfrm>
            <a:off x="35504" y="93431"/>
            <a:ext cx="524374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Onze bron heeft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54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persoon, grond, vasthouden, buiten&#10;&#10;Automatisch gegenereerde beschrijving">
            <a:extLst>
              <a:ext uri="{FF2B5EF4-FFF2-40B4-BE49-F238E27FC236}">
                <a16:creationId xmlns:a16="http://schemas.microsoft.com/office/drawing/2014/main" id="{AC65CF5B-7F11-42EC-8445-0829A93C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 r="9092" b="1643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6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Hoe wij de app voor ons zien</a:t>
            </a:r>
          </a:p>
        </p:txBody>
      </p:sp>
    </p:spTree>
    <p:extLst>
      <p:ext uri="{BB962C8B-B14F-4D97-AF65-F5344CB8AC3E}">
        <p14:creationId xmlns:p14="http://schemas.microsoft.com/office/powerpoint/2010/main" val="3403104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2A92-162D-4448-8EB2-0465BDA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02" y="2766218"/>
            <a:ext cx="8785195" cy="132556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Eventuele uitbereidingen</a:t>
            </a:r>
          </a:p>
        </p:txBody>
      </p:sp>
    </p:spTree>
    <p:extLst>
      <p:ext uri="{BB962C8B-B14F-4D97-AF65-F5344CB8AC3E}">
        <p14:creationId xmlns:p14="http://schemas.microsoft.com/office/powerpoint/2010/main" val="150987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A2B0250-9AB9-40E4-B241-1A69C52E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65" y="281516"/>
            <a:ext cx="7168070" cy="75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 descr="Afbeelding met lucht, gebouw, buiten&#10;&#10;Automatisch gegenereerde beschrijving">
            <a:extLst>
              <a:ext uri="{FF2B5EF4-FFF2-40B4-BE49-F238E27FC236}">
                <a16:creationId xmlns:a16="http://schemas.microsoft.com/office/drawing/2014/main" id="{79C92919-D4CC-40F8-AEF4-DFC016E4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3150"/>
          <a:stretch/>
        </p:blipFill>
        <p:spPr>
          <a:xfrm>
            <a:off x="20" y="-163866"/>
            <a:ext cx="12191980" cy="702186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D94E290-6CF5-47C5-9294-4730080F1660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Toeristen bezoeken plaatsen om bezienswaardigheden te bezichtigen</a:t>
            </a:r>
            <a:endParaRPr lang="nl-NL" b="1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4D7F462A-B33F-4414-8F31-85689DE2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Afbeelding 5" descr="Afbeelding met gebouw, grond, muur&#10;&#10;Automatisch gegenereerde beschrijving">
            <a:extLst>
              <a:ext uri="{FF2B5EF4-FFF2-40B4-BE49-F238E27FC236}">
                <a16:creationId xmlns:a16="http://schemas.microsoft.com/office/drawing/2014/main" id="{47B0F14F-4FAA-455A-8514-5D10B3D0E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b="84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CF9902B-CFC3-47BF-A25E-E849F82385D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Bezienswaardigheden vermelden niet altijd (begrijpelijke) informatie</a:t>
            </a:r>
            <a:endParaRPr lang="nl-NL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092FFE-F39B-4670-BDC4-A44EBD80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fbeelding 7" descr="Afbeelding met persoon, vasthouden, gebouw, binnen&#10;&#10;Automatisch gegenereerde beschrijving">
            <a:extLst>
              <a:ext uri="{FF2B5EF4-FFF2-40B4-BE49-F238E27FC236}">
                <a16:creationId xmlns:a16="http://schemas.microsoft.com/office/drawing/2014/main" id="{5214B16D-CA94-422D-AA3D-10C9741D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59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799900F1-B39A-4CDC-8888-46DBE99E60DB}"/>
              </a:ext>
            </a:extLst>
          </p:cNvPr>
          <p:cNvSpPr txBox="1">
            <a:spLocks/>
          </p:cNvSpPr>
          <p:nvPr/>
        </p:nvSpPr>
        <p:spPr>
          <a:xfrm>
            <a:off x="2280450" y="3787154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voorzien toeristen van passende informatie over de verschillende bezienswaardigheden</a:t>
            </a:r>
            <a:endParaRPr lang="nl-NL" b="1" dirty="0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523FF21D-CD51-416D-A358-A551DEDD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fbeelding 3" descr="Afbeelding met lucht, buiten, kleurrijk&#10;&#10;Automatisch gegenereerde beschrijving">
            <a:hlinkClick r:id="rId2"/>
            <a:extLst>
              <a:ext uri="{FF2B5EF4-FFF2-40B4-BE49-F238E27FC236}">
                <a16:creationId xmlns:a16="http://schemas.microsoft.com/office/drawing/2014/main" id="{A9C13679-0D5F-4C23-A117-FAA4437B7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3A9ACB47-0B2A-417F-AAC5-FD37C5C9F269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Wij bieden de informatie aan in verschillende talen</a:t>
            </a:r>
            <a:endParaRPr lang="nl-NL" b="1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879B8C6-3587-4683-9BE2-72C3C986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persoon, binnen, man, muur&#10;&#10;Automatisch gegenereerde beschrijving">
            <a:extLst>
              <a:ext uri="{FF2B5EF4-FFF2-40B4-BE49-F238E27FC236}">
                <a16:creationId xmlns:a16="http://schemas.microsoft.com/office/drawing/2014/main" id="{991D87F5-D88B-41B4-8792-8D8EBCCC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23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BB26725-400D-4AF0-B01F-09392ED2316E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bieden de informatie aan in verschillende talen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8F0D681-0C9C-469A-B4FC-8AE71075635D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FFFFFF"/>
                </a:solidFill>
              </a:rPr>
              <a:t>Afhankelijk</a:t>
            </a:r>
            <a:r>
              <a:rPr lang="en-US" dirty="0">
                <a:solidFill>
                  <a:srgbClr val="FFFFFF"/>
                </a:solidFill>
              </a:rPr>
              <a:t> van </a:t>
            </a:r>
            <a:r>
              <a:rPr lang="en-US" dirty="0" err="1">
                <a:solidFill>
                  <a:srgbClr val="FFFFFF"/>
                </a:solidFill>
              </a:rPr>
              <a:t>keuze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wordt</a:t>
            </a:r>
            <a:r>
              <a:rPr lang="en-US" dirty="0">
                <a:solidFill>
                  <a:srgbClr val="FFFFFF"/>
                </a:solidFill>
              </a:rPr>
              <a:t> de taal op de </a:t>
            </a:r>
            <a:r>
              <a:rPr lang="en-US" dirty="0" err="1">
                <a:solidFill>
                  <a:srgbClr val="FFFFFF"/>
                </a:solidFill>
              </a:rPr>
              <a:t>toerist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afgestemd</a:t>
            </a:r>
            <a:endParaRPr lang="nl-NL" b="1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003AE-4655-4694-A042-C98BF98F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4727" y="3837448"/>
            <a:ext cx="585850" cy="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fbeelding 7" descr="Afbeelding met binnen, boom, muur&#10;&#10;Automatisch gegenereerde beschrijving">
            <a:extLst>
              <a:ext uri="{FF2B5EF4-FFF2-40B4-BE49-F238E27FC236}">
                <a16:creationId xmlns:a16="http://schemas.microsoft.com/office/drawing/2014/main" id="{CAC86A87-3A5C-4F0D-B89B-AB711005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06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18D3C87D-C753-41EA-B762-A8A8758BEBE2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10" name="Titel 1">
              <a:extLst>
                <a:ext uri="{FF2B5EF4-FFF2-40B4-BE49-F238E27FC236}">
                  <a16:creationId xmlns:a16="http://schemas.microsoft.com/office/drawing/2014/main" id="{06B4D6EE-6978-4982-806A-E572541B2BC6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>
                  <a:solidFill>
                    <a:srgbClr val="FFFFFF"/>
                  </a:solidFill>
                </a:rPr>
                <a:t>Doormiddel</a:t>
              </a:r>
              <a:r>
                <a:rPr lang="en-US" dirty="0">
                  <a:solidFill>
                    <a:srgbClr val="FFFFFF"/>
                  </a:solidFill>
                </a:rPr>
                <a:t> van bronnen bieden wij de informatie in verschillende talen aan</a:t>
              </a:r>
              <a:endParaRPr lang="nl-NL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3A87690-10D0-4376-9503-26D452AA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62F8438B-4028-4BB5-8924-0DF3672D2D88}"/>
              </a:ext>
            </a:extLst>
          </p:cNvPr>
          <p:cNvSpPr txBox="1"/>
          <p:nvPr/>
        </p:nvSpPr>
        <p:spPr>
          <a:xfrm>
            <a:off x="-1183689" y="93431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Wij bieden de informatie aan in verschillende talen</a:t>
            </a:r>
          </a:p>
        </p:txBody>
      </p:sp>
    </p:spTree>
    <p:extLst>
      <p:ext uri="{BB962C8B-B14F-4D97-AF65-F5344CB8AC3E}">
        <p14:creationId xmlns:p14="http://schemas.microsoft.com/office/powerpoint/2010/main" val="427754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69BA3B3-D925-458C-A5D1-873403CCB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 b="142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64D9FD6-D86C-4B12-802E-7E918FEA727E}"/>
              </a:ext>
            </a:extLst>
          </p:cNvPr>
          <p:cNvSpPr txBox="1">
            <a:spLocks/>
          </p:cNvSpPr>
          <p:nvPr/>
        </p:nvSpPr>
        <p:spPr>
          <a:xfrm>
            <a:off x="2280450" y="3760517"/>
            <a:ext cx="8785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b="1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9BAC318-ADE5-45D0-B8AA-8A0D204371E2}"/>
              </a:ext>
            </a:extLst>
          </p:cNvPr>
          <p:cNvSpPr/>
          <p:nvPr/>
        </p:nvSpPr>
        <p:spPr>
          <a:xfrm>
            <a:off x="419974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b="1" dirty="0"/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3651077C-2DF7-48B5-B286-363D7775E6ED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5" name="Titel 1">
              <a:extLst>
                <a:ext uri="{FF2B5EF4-FFF2-40B4-BE49-F238E27FC236}">
                  <a16:creationId xmlns:a16="http://schemas.microsoft.com/office/drawing/2014/main" id="{AC6262E5-5D3B-434E-9452-89623C928FD7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nl-NL" dirty="0"/>
                <a:t>Deze bronnen bevatten up-to-date informatie</a:t>
              </a:r>
              <a:endParaRPr lang="nl-NL" b="1" dirty="0"/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8C2A405C-6675-49DD-BCC4-110D503C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 descr="Afbeelding met persoon, elektronica, binnen, hand&#10;&#10;Automatisch gegenereerde beschrijving">
            <a:extLst>
              <a:ext uri="{FF2B5EF4-FFF2-40B4-BE49-F238E27FC236}">
                <a16:creationId xmlns:a16="http://schemas.microsoft.com/office/drawing/2014/main" id="{CB350D64-4D1F-4F4F-8697-009FDD025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34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C762B60-D331-427A-BEE4-9E0292F53CCF}"/>
              </a:ext>
            </a:extLst>
          </p:cNvPr>
          <p:cNvSpPr txBox="1"/>
          <p:nvPr/>
        </p:nvSpPr>
        <p:spPr>
          <a:xfrm>
            <a:off x="35504" y="93431"/>
            <a:ext cx="599243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</a:rPr>
              <a:t>&gt; </a:t>
            </a:r>
            <a:r>
              <a:rPr lang="nl-NL" sz="2400" i="1" dirty="0">
                <a:latin typeface="+mj-lt"/>
              </a:rPr>
              <a:t>Deze bronnen bevatten up-to-date informatie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i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5C3A6473-C13C-4EE4-BBDF-400314D5BACA}"/>
              </a:ext>
            </a:extLst>
          </p:cNvPr>
          <p:cNvGrpSpPr/>
          <p:nvPr/>
        </p:nvGrpSpPr>
        <p:grpSpPr>
          <a:xfrm>
            <a:off x="1534727" y="3760517"/>
            <a:ext cx="9530918" cy="1325563"/>
            <a:chOff x="1534727" y="3760517"/>
            <a:chExt cx="9530918" cy="1325563"/>
          </a:xfrm>
        </p:grpSpPr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AC089A43-4C1E-4AFC-9FF6-A2C41938E163}"/>
                </a:ext>
              </a:extLst>
            </p:cNvPr>
            <p:cNvSpPr txBox="1">
              <a:spLocks/>
            </p:cNvSpPr>
            <p:nvPr/>
          </p:nvSpPr>
          <p:spPr>
            <a:xfrm>
              <a:off x="2280450" y="3760517"/>
              <a:ext cx="878519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FFFF"/>
                  </a:solidFill>
                </a:rPr>
                <a:t>De bronnen kunnen door iedereen gewijzigd worden</a:t>
              </a:r>
              <a:endParaRPr lang="nl-NL" b="1" dirty="0"/>
            </a:p>
          </p:txBody>
        </p:sp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87226AC-98ED-4926-9BF1-E9998BBA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4727" y="3837448"/>
              <a:ext cx="585850" cy="5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99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123</Words>
  <Application>Microsoft Office PowerPoint</Application>
  <PresentationFormat>Breedbeeld</PresentationFormat>
  <Paragraphs>17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14</vt:i4>
      </vt:variant>
    </vt:vector>
  </HeadingPairs>
  <TitlesOfParts>
    <vt:vector size="21" baseType="lpstr">
      <vt:lpstr>Abadi Extra Light</vt:lpstr>
      <vt:lpstr>Arial</vt:lpstr>
      <vt:lpstr>Calibri</vt:lpstr>
      <vt:lpstr>Calibri Light</vt:lpstr>
      <vt:lpstr>Kantoorthema</vt:lpstr>
      <vt:lpstr>Office Theme</vt:lpstr>
      <vt:lpstr>1_Office Theme</vt:lpstr>
      <vt:lpstr>Augmented Reality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Hoe wij de app voor ons zien</vt:lpstr>
      <vt:lpstr>Eventuele uitbereidingen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Kevin van Schaijk</dc:creator>
  <cp:lastModifiedBy>Randy Grouls</cp:lastModifiedBy>
  <cp:revision>3</cp:revision>
  <dcterms:created xsi:type="dcterms:W3CDTF">2019-09-10T08:42:34Z</dcterms:created>
  <dcterms:modified xsi:type="dcterms:W3CDTF">2019-09-10T11:28:31Z</dcterms:modified>
</cp:coreProperties>
</file>